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12192000" cy="6858000"/>
  <p:notesSz cx="6858000" cy="9144000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43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49ACC-3129-46F1-BD28-AF346A7C5A45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AF28F-B888-4453-9E70-CC64899BD880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4421" y="278016"/>
            <a:ext cx="2016269" cy="3349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400"/>
              </a:lnSpc>
            </a:pPr>
            <a:r>
              <a:rPr lang="zh-CN" altLang="en-US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**</a:t>
            </a:r>
            <a:r>
              <a:rPr lang="zh-TW" altLang="en-US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机作业流程</a:t>
            </a:r>
            <a:r>
              <a:rPr lang="en-US" altLang="zh-TW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14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</a:t>
            </a:r>
            <a:endParaRPr lang="zh-TW" altLang="en-US" sz="1400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07868" y="852055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流到定位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箭號: 向右 5"/>
          <p:cNvSpPr/>
          <p:nvPr/>
        </p:nvSpPr>
        <p:spPr>
          <a:xfrm>
            <a:off x="1678131" y="1083251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021031" y="841664"/>
            <a:ext cx="1075460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气压缸由下往上顶定位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8" name="箭號: 向右 7"/>
          <p:cNvSpPr/>
          <p:nvPr/>
        </p:nvSpPr>
        <p:spPr>
          <a:xfrm>
            <a:off x="3205595" y="1072861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3548495" y="836469"/>
            <a:ext cx="997528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热铆位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0" name="箭號: 向右 9"/>
          <p:cNvSpPr/>
          <p:nvPr/>
        </p:nvSpPr>
        <p:spPr>
          <a:xfrm>
            <a:off x="4655127" y="1083251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4998026" y="836469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chemeClr val="tx1"/>
                </a:solidFill>
              </a:rPr>
              <a:t>XY </a:t>
            </a:r>
            <a:r>
              <a:rPr lang="zh-TW" altLang="en-US" sz="1400">
                <a:solidFill>
                  <a:schemeClr val="tx1"/>
                </a:solidFill>
              </a:rPr>
              <a:t>轴移到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</a:rPr>
              <a:t>N</a:t>
            </a:r>
            <a:r>
              <a:rPr lang="zh-TW" altLang="en-US" sz="1400" dirty="0">
                <a:solidFill>
                  <a:schemeClr val="tx1"/>
                </a:solidFill>
              </a:rPr>
              <a:t>列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铆接位置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2" name="箭號: 向右 11"/>
          <p:cNvSpPr/>
          <p:nvPr/>
        </p:nvSpPr>
        <p:spPr>
          <a:xfrm>
            <a:off x="6068288" y="1067663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6411187" y="836469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chemeClr val="tx1"/>
                </a:solidFill>
              </a:rPr>
              <a:t>Z</a:t>
            </a:r>
            <a:r>
              <a:rPr lang="zh-TW" altLang="en-US" sz="1400">
                <a:solidFill>
                  <a:schemeClr val="tx1"/>
                </a:solidFill>
              </a:rPr>
              <a:t>轴下降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进行铆接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4" name="箭號: 向右 13"/>
          <p:cNvSpPr/>
          <p:nvPr/>
        </p:nvSpPr>
        <p:spPr>
          <a:xfrm>
            <a:off x="7429499" y="1067662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7771532" y="836464"/>
            <a:ext cx="81655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chemeClr val="tx1"/>
                </a:solidFill>
              </a:rPr>
              <a:t>Z</a:t>
            </a:r>
            <a:r>
              <a:rPr lang="zh-TW" altLang="en-US" sz="1400">
                <a:solidFill>
                  <a:schemeClr val="tx1"/>
                </a:solidFill>
              </a:rPr>
              <a:t>轴上升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移动</a:t>
            </a:r>
            <a:r>
              <a:rPr lang="en-US" altLang="zh-TW" sz="1400">
                <a:solidFill>
                  <a:schemeClr val="tx1"/>
                </a:solidFill>
              </a:rPr>
              <a:t>X</a:t>
            </a:r>
            <a:r>
              <a:rPr lang="zh-TW" altLang="en-US" sz="1400">
                <a:solidFill>
                  <a:schemeClr val="tx1"/>
                </a:solidFill>
              </a:rPr>
              <a:t>轴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6" name="箭號: 向右 15"/>
          <p:cNvSpPr/>
          <p:nvPr/>
        </p:nvSpPr>
        <p:spPr>
          <a:xfrm>
            <a:off x="8696324" y="1067662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9038357" y="852053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chemeClr val="tx1"/>
                </a:solidFill>
              </a:rPr>
              <a:t>Z</a:t>
            </a:r>
            <a:r>
              <a:rPr lang="zh-TW" altLang="en-US" sz="1400">
                <a:solidFill>
                  <a:schemeClr val="tx1"/>
                </a:solidFill>
              </a:rPr>
              <a:t>轴下降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进行铆接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9" name="箭號: 弧形左彎 18"/>
          <p:cNvSpPr/>
          <p:nvPr/>
        </p:nvSpPr>
        <p:spPr>
          <a:xfrm rot="5400000">
            <a:off x="8754772" y="920027"/>
            <a:ext cx="261074" cy="141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0" name="箭號: 向右 19"/>
          <p:cNvSpPr/>
          <p:nvPr/>
        </p:nvSpPr>
        <p:spPr>
          <a:xfrm>
            <a:off x="10056669" y="1077183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箭號: 弧形左彎 20"/>
          <p:cNvSpPr/>
          <p:nvPr/>
        </p:nvSpPr>
        <p:spPr>
          <a:xfrm rot="5400000">
            <a:off x="7254478" y="-215286"/>
            <a:ext cx="448757" cy="413038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0398702" y="835813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热铆头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回原点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8386545" y="1454556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循环四次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7105000" y="1846658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循环四次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953995" y="2791691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chemeClr val="tx1"/>
                </a:solidFill>
              </a:rPr>
              <a:t>XY </a:t>
            </a:r>
            <a:r>
              <a:rPr lang="zh-TW" altLang="en-US" sz="1400">
                <a:solidFill>
                  <a:schemeClr val="tx1"/>
                </a:solidFill>
              </a:rPr>
              <a:t>轴移到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</a:rPr>
              <a:t>N</a:t>
            </a:r>
            <a:r>
              <a:rPr lang="zh-TW" altLang="en-US" sz="1400" dirty="0">
                <a:solidFill>
                  <a:schemeClr val="tx1"/>
                </a:solidFill>
              </a:rPr>
              <a:t>列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检测位置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7" name="箭號: 向右 26"/>
          <p:cNvSpPr/>
          <p:nvPr/>
        </p:nvSpPr>
        <p:spPr>
          <a:xfrm>
            <a:off x="7027939" y="3039257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 27"/>
          <p:cNvSpPr/>
          <p:nvPr/>
        </p:nvSpPr>
        <p:spPr>
          <a:xfrm>
            <a:off x="7367156" y="2795592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CCD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拍照检测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9" name="箭號: 向右 28"/>
          <p:cNvSpPr/>
          <p:nvPr/>
        </p:nvSpPr>
        <p:spPr>
          <a:xfrm>
            <a:off x="8385468" y="3026785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 29"/>
          <p:cNvSpPr/>
          <p:nvPr/>
        </p:nvSpPr>
        <p:spPr>
          <a:xfrm>
            <a:off x="8727501" y="2795587"/>
            <a:ext cx="81655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移动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en-US" altLang="zh-TW" sz="1400">
                <a:solidFill>
                  <a:schemeClr val="tx1"/>
                </a:solidFill>
              </a:rPr>
              <a:t>XY</a:t>
            </a:r>
            <a:r>
              <a:rPr lang="zh-TW" altLang="en-US" sz="1400">
                <a:solidFill>
                  <a:schemeClr val="tx1"/>
                </a:solidFill>
              </a:rPr>
              <a:t>轴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31" name="箭號: 向右 30"/>
          <p:cNvSpPr/>
          <p:nvPr/>
        </p:nvSpPr>
        <p:spPr>
          <a:xfrm>
            <a:off x="9652293" y="3026785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矩形 33"/>
          <p:cNvSpPr/>
          <p:nvPr/>
        </p:nvSpPr>
        <p:spPr>
          <a:xfrm>
            <a:off x="9994326" y="2791691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检测模块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回原点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8060969" y="3403458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循环四次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6" name="箭號: 弧形左彎 35"/>
          <p:cNvSpPr/>
          <p:nvPr/>
        </p:nvSpPr>
        <p:spPr>
          <a:xfrm rot="5400000">
            <a:off x="8429196" y="2860172"/>
            <a:ext cx="261074" cy="141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7" name="箭號: 弧形左彎 36"/>
          <p:cNvSpPr/>
          <p:nvPr/>
        </p:nvSpPr>
        <p:spPr>
          <a:xfrm rot="5400000">
            <a:off x="7631694" y="2282390"/>
            <a:ext cx="448757" cy="297288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7437297" y="3750255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循环二</a:t>
            </a:r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9" name="箭號: 上彎 38"/>
          <p:cNvSpPr/>
          <p:nvPr/>
        </p:nvSpPr>
        <p:spPr>
          <a:xfrm rot="5400000">
            <a:off x="3387867" y="2154383"/>
            <a:ext cx="1661683" cy="3429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矩形 39"/>
          <p:cNvSpPr/>
          <p:nvPr/>
        </p:nvSpPr>
        <p:spPr>
          <a:xfrm>
            <a:off x="5953995" y="4299573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夹具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夹取载具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41" name="箭號: 向右 40"/>
          <p:cNvSpPr/>
          <p:nvPr/>
        </p:nvSpPr>
        <p:spPr>
          <a:xfrm>
            <a:off x="7022635" y="4530770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9029702" y="4299570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上升一个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载具高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51" name="箭號: 向右 50"/>
          <p:cNvSpPr/>
          <p:nvPr/>
        </p:nvSpPr>
        <p:spPr>
          <a:xfrm>
            <a:off x="5614778" y="3040929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矩形 51"/>
          <p:cNvSpPr/>
          <p:nvPr/>
        </p:nvSpPr>
        <p:spPr>
          <a:xfrm>
            <a:off x="4548198" y="2791691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AOI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检测位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4548198" y="4299573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前后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缓存</a:t>
            </a:r>
            <a:r>
              <a:rPr lang="zh-TW" altLang="en-US" sz="1400" dirty="0">
                <a:solidFill>
                  <a:schemeClr val="tx1"/>
                </a:solidFill>
              </a:rPr>
              <a:t>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54" name="箭號: 向右 53"/>
          <p:cNvSpPr/>
          <p:nvPr/>
        </p:nvSpPr>
        <p:spPr>
          <a:xfrm>
            <a:off x="5614778" y="4530770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箭號: 上彎 54"/>
          <p:cNvSpPr/>
          <p:nvPr/>
        </p:nvSpPr>
        <p:spPr>
          <a:xfrm rot="5400000">
            <a:off x="3387867" y="3658366"/>
            <a:ext cx="1661683" cy="3429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菱形 55"/>
          <p:cNvSpPr/>
          <p:nvPr/>
        </p:nvSpPr>
        <p:spPr>
          <a:xfrm>
            <a:off x="7367156" y="4196784"/>
            <a:ext cx="1220931" cy="797857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后工位是否故障</a:t>
            </a:r>
            <a:endParaRPr lang="zh-TW" altLang="en-US" sz="1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7" name="箭號: 向右 56"/>
          <p:cNvSpPr/>
          <p:nvPr/>
        </p:nvSpPr>
        <p:spPr>
          <a:xfrm>
            <a:off x="8688959" y="4530768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文字方塊 58"/>
          <p:cNvSpPr txBox="1"/>
          <p:nvPr/>
        </p:nvSpPr>
        <p:spPr>
          <a:xfrm>
            <a:off x="8619264" y="4331246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</a:t>
            </a:r>
            <a:endParaRPr lang="zh-TW" altLang="en-US" sz="1000" dirty="0"/>
          </a:p>
        </p:txBody>
      </p:sp>
      <p:sp>
        <p:nvSpPr>
          <p:cNvPr id="60" name="矩形 59"/>
          <p:cNvSpPr/>
          <p:nvPr/>
        </p:nvSpPr>
        <p:spPr>
          <a:xfrm>
            <a:off x="10398702" y="1778145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载具流动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61" name="箭號: 向下 60"/>
          <p:cNvSpPr/>
          <p:nvPr/>
        </p:nvSpPr>
        <p:spPr>
          <a:xfrm>
            <a:off x="10845082" y="1516744"/>
            <a:ext cx="118637" cy="172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箭號: 上彎 61"/>
          <p:cNvSpPr/>
          <p:nvPr/>
        </p:nvSpPr>
        <p:spPr>
          <a:xfrm>
            <a:off x="10972801" y="2458252"/>
            <a:ext cx="229473" cy="66687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菱形 62"/>
          <p:cNvSpPr/>
          <p:nvPr/>
        </p:nvSpPr>
        <p:spPr>
          <a:xfrm>
            <a:off x="7335432" y="5723540"/>
            <a:ext cx="1220931" cy="797857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前工位是否有</a:t>
            </a:r>
            <a:endParaRPr lang="en-US" altLang="zh-TW" sz="1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NG</a:t>
            </a:r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品</a:t>
            </a:r>
            <a:endParaRPr lang="zh-TW" altLang="en-US" sz="1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8556920" y="5806728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</a:t>
            </a:r>
            <a:endParaRPr lang="zh-TW" altLang="en-US" sz="1000" dirty="0"/>
          </a:p>
        </p:txBody>
      </p:sp>
      <p:sp>
        <p:nvSpPr>
          <p:cNvPr id="58" name="矩形 57"/>
          <p:cNvSpPr/>
          <p:nvPr/>
        </p:nvSpPr>
        <p:spPr>
          <a:xfrm>
            <a:off x="8976014" y="5826327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上升一个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载具高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67" name="箭號: 向右 66"/>
          <p:cNvSpPr/>
          <p:nvPr/>
        </p:nvSpPr>
        <p:spPr>
          <a:xfrm>
            <a:off x="8626616" y="6052949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箭號: 上彎 67"/>
          <p:cNvSpPr/>
          <p:nvPr/>
        </p:nvSpPr>
        <p:spPr>
          <a:xfrm rot="5400000">
            <a:off x="8346372" y="4728334"/>
            <a:ext cx="188339" cy="97915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箭號: 彎曲 68"/>
          <p:cNvSpPr/>
          <p:nvPr/>
        </p:nvSpPr>
        <p:spPr>
          <a:xfrm>
            <a:off x="7926502" y="5439575"/>
            <a:ext cx="979158" cy="16130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70" name="文字方塊 69"/>
          <p:cNvSpPr txBox="1"/>
          <p:nvPr/>
        </p:nvSpPr>
        <p:spPr>
          <a:xfrm>
            <a:off x="8282947" y="5034560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否</a:t>
            </a:r>
            <a:endParaRPr lang="zh-TW" altLang="en-US" sz="1000" dirty="0"/>
          </a:p>
        </p:txBody>
      </p:sp>
      <p:sp>
        <p:nvSpPr>
          <p:cNvPr id="71" name="矩形 70"/>
          <p:cNvSpPr/>
          <p:nvPr/>
        </p:nvSpPr>
        <p:spPr>
          <a:xfrm>
            <a:off x="9029701" y="5062948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载具流动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8290096" y="5477766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否</a:t>
            </a:r>
            <a:endParaRPr lang="zh-TW" altLang="en-US" sz="1000" dirty="0"/>
          </a:p>
        </p:txBody>
      </p:sp>
      <p:sp>
        <p:nvSpPr>
          <p:cNvPr id="73" name="箭號: 上彎 72"/>
          <p:cNvSpPr/>
          <p:nvPr/>
        </p:nvSpPr>
        <p:spPr>
          <a:xfrm rot="5400000">
            <a:off x="6180656" y="5437952"/>
            <a:ext cx="1227406" cy="26236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7271" y="345557"/>
            <a:ext cx="3564515" cy="3349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400"/>
              </a:lnSpc>
            </a:pPr>
            <a:r>
              <a:rPr lang="zh-TW" altLang="en-US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激光</a:t>
            </a:r>
            <a:r>
              <a:rPr lang="zh-CN" altLang="en-US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**</a:t>
            </a:r>
            <a:r>
              <a:rPr lang="zh-TW" altLang="en-US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作业流程</a:t>
            </a:r>
            <a:r>
              <a:rPr lang="en-US" altLang="zh-TW" sz="20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1400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</a:t>
            </a:r>
            <a:endParaRPr lang="zh-TW" altLang="en-US" sz="1400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9431" y="878031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流到定位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4" name="箭號: 向右 3"/>
          <p:cNvSpPr/>
          <p:nvPr/>
        </p:nvSpPr>
        <p:spPr>
          <a:xfrm>
            <a:off x="1719694" y="1109227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062594" y="867640"/>
            <a:ext cx="1075460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气压缸由下往上顶定位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6" name="箭號: 向右 5"/>
          <p:cNvSpPr/>
          <p:nvPr/>
        </p:nvSpPr>
        <p:spPr>
          <a:xfrm>
            <a:off x="3247158" y="1098837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590058" y="862445"/>
            <a:ext cx="997528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激光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熔接位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8" name="箭號: 向右 7"/>
          <p:cNvSpPr/>
          <p:nvPr/>
        </p:nvSpPr>
        <p:spPr>
          <a:xfrm>
            <a:off x="4696690" y="1109227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5039589" y="862445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XY </a:t>
            </a:r>
            <a:r>
              <a:rPr lang="zh-TW" altLang="en-US" sz="1400" dirty="0">
                <a:solidFill>
                  <a:schemeClr val="tx1"/>
                </a:solidFill>
              </a:rPr>
              <a:t>轴移到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</a:rPr>
              <a:t>N</a:t>
            </a:r>
            <a:r>
              <a:rPr lang="zh-TW" altLang="en-US" sz="1400" dirty="0">
                <a:solidFill>
                  <a:schemeClr val="tx1"/>
                </a:solidFill>
              </a:rPr>
              <a:t>列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熔接位置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0" name="箭號: 向右 9"/>
          <p:cNvSpPr/>
          <p:nvPr/>
        </p:nvSpPr>
        <p:spPr>
          <a:xfrm>
            <a:off x="6109851" y="1093639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6456219" y="888250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CCD</a:t>
            </a:r>
            <a:r>
              <a:rPr lang="zh-TW" altLang="en-US" sz="1400" dirty="0">
                <a:solidFill>
                  <a:schemeClr val="tx1"/>
                </a:solidFill>
              </a:rPr>
              <a:t>拍照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2" name="箭號: 向右 11"/>
          <p:cNvSpPr/>
          <p:nvPr/>
        </p:nvSpPr>
        <p:spPr>
          <a:xfrm>
            <a:off x="7471062" y="1093638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7813095" y="862440"/>
            <a:ext cx="81655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激光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熔接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4" name="箭號: 向右 13"/>
          <p:cNvSpPr/>
          <p:nvPr/>
        </p:nvSpPr>
        <p:spPr>
          <a:xfrm>
            <a:off x="8737887" y="1093638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9079920" y="878029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XY</a:t>
            </a:r>
            <a:r>
              <a:rPr lang="zh-TW" altLang="en-US" sz="1400" dirty="0">
                <a:solidFill>
                  <a:schemeClr val="tx1"/>
                </a:solidFill>
              </a:rPr>
              <a:t>轴滑台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移动位置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6" name="箭號: 弧形左彎 15"/>
          <p:cNvSpPr/>
          <p:nvPr/>
        </p:nvSpPr>
        <p:spPr>
          <a:xfrm rot="5400000">
            <a:off x="8122442" y="272110"/>
            <a:ext cx="261074" cy="275878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7" name="箭號: 向右 16"/>
          <p:cNvSpPr/>
          <p:nvPr/>
        </p:nvSpPr>
        <p:spPr>
          <a:xfrm>
            <a:off x="10098232" y="1103159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箭號: 弧形左彎 17"/>
          <p:cNvSpPr/>
          <p:nvPr/>
        </p:nvSpPr>
        <p:spPr>
          <a:xfrm rot="5400000">
            <a:off x="7296041" y="-189310"/>
            <a:ext cx="448757" cy="413038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440265" y="861789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载具滑台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回原点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7820030" y="1537361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</a:t>
            </a:r>
            <a:r>
              <a:rPr lang="en-US" altLang="zh-TW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</a:t>
            </a:r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7146563" y="1872634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</a:t>
            </a:r>
            <a:r>
              <a:rPr lang="en-US" altLang="zh-TW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</a:t>
            </a:r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995558" y="2817667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chemeClr val="tx1"/>
                </a:solidFill>
              </a:rPr>
              <a:t>XY </a:t>
            </a:r>
            <a:r>
              <a:rPr lang="zh-TW" altLang="en-US" sz="1400">
                <a:solidFill>
                  <a:schemeClr val="tx1"/>
                </a:solidFill>
              </a:rPr>
              <a:t>轴移到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</a:rPr>
              <a:t>N</a:t>
            </a:r>
            <a:r>
              <a:rPr lang="zh-TW" altLang="en-US" sz="1400" dirty="0">
                <a:solidFill>
                  <a:schemeClr val="tx1"/>
                </a:solidFill>
              </a:rPr>
              <a:t>列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检测位置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3" name="箭號: 向右 22"/>
          <p:cNvSpPr/>
          <p:nvPr/>
        </p:nvSpPr>
        <p:spPr>
          <a:xfrm>
            <a:off x="7069502" y="3065233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/>
          <p:cNvSpPr/>
          <p:nvPr/>
        </p:nvSpPr>
        <p:spPr>
          <a:xfrm>
            <a:off x="7408719" y="2821568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CCD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拍照检测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5" name="箭號: 向右 24"/>
          <p:cNvSpPr/>
          <p:nvPr/>
        </p:nvSpPr>
        <p:spPr>
          <a:xfrm>
            <a:off x="8427031" y="3052761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 25"/>
          <p:cNvSpPr/>
          <p:nvPr/>
        </p:nvSpPr>
        <p:spPr>
          <a:xfrm>
            <a:off x="8769064" y="2821563"/>
            <a:ext cx="81655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移动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en-US" altLang="zh-TW" sz="1400">
                <a:solidFill>
                  <a:schemeClr val="tx1"/>
                </a:solidFill>
              </a:rPr>
              <a:t>XY</a:t>
            </a:r>
            <a:r>
              <a:rPr lang="zh-TW" altLang="en-US" sz="1400">
                <a:solidFill>
                  <a:schemeClr val="tx1"/>
                </a:solidFill>
              </a:rPr>
              <a:t>轴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7" name="箭號: 向右 26"/>
          <p:cNvSpPr/>
          <p:nvPr/>
        </p:nvSpPr>
        <p:spPr>
          <a:xfrm>
            <a:off x="9693856" y="3052761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 27"/>
          <p:cNvSpPr/>
          <p:nvPr/>
        </p:nvSpPr>
        <p:spPr>
          <a:xfrm>
            <a:off x="10035889" y="2817667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检测模块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回原点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8102532" y="3429434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</a:t>
            </a:r>
            <a:r>
              <a:rPr lang="en-US" altLang="zh-TW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</a:t>
            </a:r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0" name="箭號: 弧形左彎 29"/>
          <p:cNvSpPr/>
          <p:nvPr/>
        </p:nvSpPr>
        <p:spPr>
          <a:xfrm rot="5400000">
            <a:off x="8470759" y="2886148"/>
            <a:ext cx="261074" cy="141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1" name="箭號: 弧形左彎 30"/>
          <p:cNvSpPr/>
          <p:nvPr/>
        </p:nvSpPr>
        <p:spPr>
          <a:xfrm rot="5400000">
            <a:off x="7673257" y="2308366"/>
            <a:ext cx="448757" cy="297288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7478860" y="3776231"/>
            <a:ext cx="997528" cy="27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循环</a:t>
            </a:r>
            <a:r>
              <a:rPr lang="en-US" altLang="zh-TW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</a:t>
            </a:r>
            <a:r>
              <a:rPr lang="zh-TW" altLang="en-US" sz="1200" b="1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次</a:t>
            </a:r>
            <a:endParaRPr lang="en-US" altLang="zh-TW" sz="1200" b="1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3" name="箭號: 上彎 32"/>
          <p:cNvSpPr/>
          <p:nvPr/>
        </p:nvSpPr>
        <p:spPr>
          <a:xfrm rot="5400000">
            <a:off x="3429430" y="2180359"/>
            <a:ext cx="1661683" cy="3429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矩形 33"/>
          <p:cNvSpPr/>
          <p:nvPr/>
        </p:nvSpPr>
        <p:spPr>
          <a:xfrm>
            <a:off x="5995558" y="4325549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夹具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夹取载具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35" name="箭號: 向右 34"/>
          <p:cNvSpPr/>
          <p:nvPr/>
        </p:nvSpPr>
        <p:spPr>
          <a:xfrm>
            <a:off x="7064198" y="4556746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矩形 35"/>
          <p:cNvSpPr/>
          <p:nvPr/>
        </p:nvSpPr>
        <p:spPr>
          <a:xfrm>
            <a:off x="9071265" y="4325546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上升一个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载具高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37" name="箭號: 向右 36"/>
          <p:cNvSpPr/>
          <p:nvPr/>
        </p:nvSpPr>
        <p:spPr>
          <a:xfrm>
            <a:off x="5656341" y="3066905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矩形 37"/>
          <p:cNvSpPr/>
          <p:nvPr/>
        </p:nvSpPr>
        <p:spPr>
          <a:xfrm>
            <a:off x="4589761" y="2817667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AOI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检测位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589761" y="4325549"/>
            <a:ext cx="961159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前后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缓存</a:t>
            </a:r>
            <a:r>
              <a:rPr lang="zh-TW" altLang="en-US" sz="1400" dirty="0">
                <a:solidFill>
                  <a:schemeClr val="tx1"/>
                </a:solidFill>
              </a:rPr>
              <a:t>位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40" name="箭號: 向右 39"/>
          <p:cNvSpPr/>
          <p:nvPr/>
        </p:nvSpPr>
        <p:spPr>
          <a:xfrm>
            <a:off x="5656341" y="4556746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箭號: 上彎 40"/>
          <p:cNvSpPr/>
          <p:nvPr/>
        </p:nvSpPr>
        <p:spPr>
          <a:xfrm rot="5400000">
            <a:off x="3429430" y="3684342"/>
            <a:ext cx="1661683" cy="3429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菱形 41"/>
          <p:cNvSpPr/>
          <p:nvPr/>
        </p:nvSpPr>
        <p:spPr>
          <a:xfrm>
            <a:off x="7408719" y="4224989"/>
            <a:ext cx="1220931" cy="797857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后工位是否故障</a:t>
            </a:r>
            <a:endParaRPr lang="zh-TW" altLang="en-US" sz="1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3" name="箭號: 向右 42"/>
          <p:cNvSpPr/>
          <p:nvPr/>
        </p:nvSpPr>
        <p:spPr>
          <a:xfrm>
            <a:off x="8730522" y="4556744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文字方塊 43"/>
          <p:cNvSpPr txBox="1"/>
          <p:nvPr/>
        </p:nvSpPr>
        <p:spPr>
          <a:xfrm>
            <a:off x="8660827" y="4357222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</a:t>
            </a:r>
            <a:endParaRPr lang="zh-TW" altLang="en-US" sz="1000" dirty="0"/>
          </a:p>
        </p:txBody>
      </p:sp>
      <p:sp>
        <p:nvSpPr>
          <p:cNvPr id="45" name="矩形 44"/>
          <p:cNvSpPr/>
          <p:nvPr/>
        </p:nvSpPr>
        <p:spPr>
          <a:xfrm>
            <a:off x="10440265" y="1804121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载具流动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46" name="箭號: 向下 45"/>
          <p:cNvSpPr/>
          <p:nvPr/>
        </p:nvSpPr>
        <p:spPr>
          <a:xfrm>
            <a:off x="10835983" y="1564474"/>
            <a:ext cx="118637" cy="172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箭號: 上彎 46"/>
          <p:cNvSpPr/>
          <p:nvPr/>
        </p:nvSpPr>
        <p:spPr>
          <a:xfrm>
            <a:off x="11014364" y="2484228"/>
            <a:ext cx="229473" cy="66687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菱形 47"/>
          <p:cNvSpPr/>
          <p:nvPr/>
        </p:nvSpPr>
        <p:spPr>
          <a:xfrm>
            <a:off x="7413919" y="5661797"/>
            <a:ext cx="1220931" cy="797857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前工位是否有</a:t>
            </a:r>
            <a:endParaRPr lang="en-US" altLang="zh-TW" sz="1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NG</a:t>
            </a:r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品</a:t>
            </a:r>
            <a:endParaRPr lang="zh-TW" altLang="en-US" sz="1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0" name="文字方塊 49"/>
          <p:cNvSpPr txBox="1"/>
          <p:nvPr/>
        </p:nvSpPr>
        <p:spPr>
          <a:xfrm>
            <a:off x="8654761" y="5814504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</a:t>
            </a:r>
            <a:endParaRPr lang="zh-TW" altLang="en-US" sz="1000" dirty="0"/>
          </a:p>
        </p:txBody>
      </p:sp>
      <p:sp>
        <p:nvSpPr>
          <p:cNvPr id="52" name="矩形 51"/>
          <p:cNvSpPr/>
          <p:nvPr/>
        </p:nvSpPr>
        <p:spPr>
          <a:xfrm>
            <a:off x="9079920" y="5741742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>
                <a:solidFill>
                  <a:schemeClr val="tx1"/>
                </a:solidFill>
              </a:rPr>
              <a:t>上升一个</a:t>
            </a:r>
            <a:endParaRPr lang="en-US" altLang="zh-TW" sz="1400" dirty="0">
              <a:solidFill>
                <a:schemeClr val="tx1"/>
              </a:solidFill>
            </a:endParaRPr>
          </a:p>
          <a:p>
            <a:pPr algn="ctr"/>
            <a:r>
              <a:rPr lang="zh-TW" altLang="en-US" sz="1400">
                <a:solidFill>
                  <a:schemeClr val="tx1"/>
                </a:solidFill>
              </a:rPr>
              <a:t>载具高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53" name="箭號: 向右 52"/>
          <p:cNvSpPr/>
          <p:nvPr/>
        </p:nvSpPr>
        <p:spPr>
          <a:xfrm>
            <a:off x="8713427" y="5998038"/>
            <a:ext cx="233796" cy="12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箭號: 上彎 53"/>
          <p:cNvSpPr/>
          <p:nvPr/>
        </p:nvSpPr>
        <p:spPr>
          <a:xfrm rot="5400000">
            <a:off x="6245419" y="5447974"/>
            <a:ext cx="1181873" cy="24072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矩形 54"/>
          <p:cNvSpPr/>
          <p:nvPr/>
        </p:nvSpPr>
        <p:spPr>
          <a:xfrm>
            <a:off x="9079920" y="5022846"/>
            <a:ext cx="910075" cy="592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</a:rPr>
              <a:t>载具流动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56" name="箭號: 上彎 55"/>
          <p:cNvSpPr/>
          <p:nvPr/>
        </p:nvSpPr>
        <p:spPr>
          <a:xfrm rot="5400000">
            <a:off x="8387935" y="4675398"/>
            <a:ext cx="188339" cy="97915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箭號: 彎曲 56"/>
          <p:cNvSpPr/>
          <p:nvPr/>
        </p:nvSpPr>
        <p:spPr>
          <a:xfrm>
            <a:off x="7968065" y="5386639"/>
            <a:ext cx="979158" cy="16130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8324510" y="4981624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否</a:t>
            </a:r>
            <a:endParaRPr lang="zh-TW" altLang="en-US" sz="1000" dirty="0"/>
          </a:p>
        </p:txBody>
      </p:sp>
      <p:sp>
        <p:nvSpPr>
          <p:cNvPr id="60" name="文字方塊 59"/>
          <p:cNvSpPr txBox="1"/>
          <p:nvPr/>
        </p:nvSpPr>
        <p:spPr>
          <a:xfrm>
            <a:off x="8335029" y="5424830"/>
            <a:ext cx="266267" cy="245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否</a:t>
            </a:r>
            <a:endParaRPr lang="zh-TW" altLang="en-US" sz="10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ca319f04-f43d-4568-9696-b9ffa5343329"/>
  <p:tag name="COMMONDATA" val="eyJoZGlkIjoiNzU1OWUyZTQ3ODk3M2MwMTM1MzBjYTE1ZDE5YjZmMzgifQ==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WPS 演示</Application>
  <PresentationFormat>宽屏</PresentationFormat>
  <Paragraphs>156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Microsoft JhengHei</vt:lpstr>
      <vt:lpstr>PMingLiU</vt:lpstr>
      <vt:lpstr>Segoe Print</vt:lpstr>
      <vt:lpstr>Calibri</vt:lpstr>
      <vt:lpstr>微软雅黑</vt:lpstr>
      <vt:lpstr>Arial Unicode MS</vt:lpstr>
      <vt:lpstr>Calibri Light</vt:lpstr>
      <vt:lpstr>等线</vt:lpstr>
      <vt:lpstr>Office 佈景主題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作舟 楊</dc:creator>
  <cp:lastModifiedBy>NAN</cp:lastModifiedBy>
  <cp:revision>7</cp:revision>
  <dcterms:created xsi:type="dcterms:W3CDTF">2021-09-20T06:58:00Z</dcterms:created>
  <dcterms:modified xsi:type="dcterms:W3CDTF">2023-03-10T08:18:05Z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A8C4D9EBA7C747B3B1501117F9592F6E</vt:lpwstr>
  </property>
  <property fmtid="{D5CDD505-2E9C-101B-9397-08002B2CF9AE}" pid="3" name="KSOProductBuildVer">
    <vt:lpwstr>2052-11.1.0.12970</vt:lpwstr>
  </property>
</Properties>
</file>